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57" r:id="rId8"/>
    <p:sldId id="264" r:id="rId9"/>
  </p:sldIdLst>
  <p:sldSz cx="12192000" cy="6858000"/>
  <p:notesSz cx="6858000" cy="9144000"/>
  <p:photoAlbum layout="4pic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4E9A-0AD3-4C26-B264-B69E437B35FF}" type="datetimeFigureOut">
              <a:rPr lang="en-IN" smtClean="0"/>
              <a:t>04-01-2022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04A541F-2DE1-4755-935B-E9F2DF83F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573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4E9A-0AD3-4C26-B264-B69E437B35FF}" type="datetimeFigureOut">
              <a:rPr lang="en-IN" smtClean="0"/>
              <a:t>04-01-2022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541F-2DE1-4755-935B-E9F2DF83F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533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4E9A-0AD3-4C26-B264-B69E437B35FF}" type="datetimeFigureOut">
              <a:rPr lang="en-IN" smtClean="0"/>
              <a:t>04-01-2022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541F-2DE1-4755-935B-E9F2DF83F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53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4E9A-0AD3-4C26-B264-B69E437B35FF}" type="datetimeFigureOut">
              <a:rPr lang="en-IN" smtClean="0"/>
              <a:t>04-01-2022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541F-2DE1-4755-935B-E9F2DF83F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34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A0B4E9A-0AD3-4C26-B264-B69E437B35FF}" type="datetimeFigureOut">
              <a:rPr lang="en-IN" smtClean="0"/>
              <a:t>04-01-2022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IN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04A541F-2DE1-4755-935B-E9F2DF83F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073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4E9A-0AD3-4C26-B264-B69E437B35FF}" type="datetimeFigureOut">
              <a:rPr lang="en-IN" smtClean="0"/>
              <a:t>04-01-2022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541F-2DE1-4755-935B-E9F2DF83F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236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4E9A-0AD3-4C26-B264-B69E437B35FF}" type="datetimeFigureOut">
              <a:rPr lang="en-IN" smtClean="0"/>
              <a:t>04-01-2022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541F-2DE1-4755-935B-E9F2DF83F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78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4E9A-0AD3-4C26-B264-B69E437B35FF}" type="datetimeFigureOut">
              <a:rPr lang="en-IN" smtClean="0"/>
              <a:t>04-01-2022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541F-2DE1-4755-935B-E9F2DF83F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096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4E9A-0AD3-4C26-B264-B69E437B35FF}" type="datetimeFigureOut">
              <a:rPr lang="en-IN" smtClean="0"/>
              <a:t>04-01-2022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541F-2DE1-4755-935B-E9F2DF83F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42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4E9A-0AD3-4C26-B264-B69E437B35FF}" type="datetimeFigureOut">
              <a:rPr lang="en-IN" smtClean="0"/>
              <a:t>04-01-2022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541F-2DE1-4755-935B-E9F2DF83F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332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4E9A-0AD3-4C26-B264-B69E437B35FF}" type="datetimeFigureOut">
              <a:rPr lang="en-IN" smtClean="0"/>
              <a:t>04-01-2022</a:t>
            </a:fld>
            <a:endParaRPr lang="en-IN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541F-2DE1-4755-935B-E9F2DF83F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242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A0B4E9A-0AD3-4C26-B264-B69E437B35FF}" type="datetimeFigureOut">
              <a:rPr lang="en-IN" smtClean="0"/>
              <a:t>04-01-2022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04A541F-2DE1-4755-935B-E9F2DF83F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27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5F25-5C55-46E1-A6EC-B51EB1EAC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IN" dirty="0"/>
              <a:t>LASSIC HARDWARE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7E9DD-116A-4430-93A5-1F07FFEA10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IN" dirty="0"/>
              <a:t>RINAGAR</a:t>
            </a:r>
          </a:p>
        </p:txBody>
      </p:sp>
      <p:pic>
        <p:nvPicPr>
          <p:cNvPr id="4" name="Picture 3" descr="C:\Users\Administrator\Desktop\image001 (1).png">
            <a:extLst>
              <a:ext uri="{FF2B5EF4-FFF2-40B4-BE49-F238E27FC236}">
                <a16:creationId xmlns:a16="http://schemas.microsoft.com/office/drawing/2014/main" id="{08487A6D-80F9-4610-8509-0BF76BF8B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898" y="5840730"/>
            <a:ext cx="742950" cy="74295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AFDC9A-AE2B-402D-8E78-EE9BBD476232}"/>
              </a:ext>
            </a:extLst>
          </p:cNvPr>
          <p:cNvSpPr/>
          <p:nvPr/>
        </p:nvSpPr>
        <p:spPr>
          <a:xfrm>
            <a:off x="1051560" y="6145530"/>
            <a:ext cx="5349240" cy="43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CONCEPT AND SOLUTIONS METFAB PVT. LTD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6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1-12-29 at 19.35.29 (3)">
            <a:extLst>
              <a:ext uri="{FF2B5EF4-FFF2-40B4-BE49-F238E27FC236}">
                <a16:creationId xmlns:a16="http://schemas.microsoft.com/office/drawing/2014/main" id="{0065C031-3CD8-48EE-AC7A-150A6DEBA9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73088"/>
            <a:ext cx="5638800" cy="2625725"/>
          </a:xfrm>
          <a:prstGeom prst="rect">
            <a:avLst/>
          </a:prstGeom>
        </p:spPr>
      </p:pic>
      <p:pic>
        <p:nvPicPr>
          <p:cNvPr id="9" name="Picture 8" descr="WhatsApp Image 2021-12-29 at 19.35.29 (6)">
            <a:extLst>
              <a:ext uri="{FF2B5EF4-FFF2-40B4-BE49-F238E27FC236}">
                <a16:creationId xmlns:a16="http://schemas.microsoft.com/office/drawing/2014/main" id="{2412729D-A31B-4165-A704-781936E267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3537267"/>
            <a:ext cx="5638800" cy="2625725"/>
          </a:xfrm>
          <a:prstGeom prst="rect">
            <a:avLst/>
          </a:prstGeom>
        </p:spPr>
      </p:pic>
      <p:pic>
        <p:nvPicPr>
          <p:cNvPr id="10" name="Picture 9" descr="WhatsApp Image 2021-12-29 at 19.35.29 (17)">
            <a:extLst>
              <a:ext uri="{FF2B5EF4-FFF2-40B4-BE49-F238E27FC236}">
                <a16:creationId xmlns:a16="http://schemas.microsoft.com/office/drawing/2014/main" id="{C04CD567-15C4-4DAF-B0D5-3AC69FB792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37268"/>
            <a:ext cx="5638800" cy="2625725"/>
          </a:xfrm>
          <a:prstGeom prst="rect">
            <a:avLst/>
          </a:prstGeom>
        </p:spPr>
      </p:pic>
      <p:pic>
        <p:nvPicPr>
          <p:cNvPr id="11" name="Picture 10" descr="WhatsApp Image 2021-12-29 at 19.35.29 (18)">
            <a:extLst>
              <a:ext uri="{FF2B5EF4-FFF2-40B4-BE49-F238E27FC236}">
                <a16:creationId xmlns:a16="http://schemas.microsoft.com/office/drawing/2014/main" id="{A13732BD-FB39-48FF-AC80-D4972611D1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573087"/>
            <a:ext cx="5638800" cy="262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3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atsApp Image 2021-12-29 at 19.35.29 (16)">
            <a:extLst>
              <a:ext uri="{FF2B5EF4-FFF2-40B4-BE49-F238E27FC236}">
                <a16:creationId xmlns:a16="http://schemas.microsoft.com/office/drawing/2014/main" id="{87DA8E74-E7E6-4BDF-8008-74183E0A9F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80" y="325707"/>
            <a:ext cx="2851670" cy="6125306"/>
          </a:xfrm>
          <a:prstGeom prst="rect">
            <a:avLst/>
          </a:prstGeom>
        </p:spPr>
      </p:pic>
      <p:pic>
        <p:nvPicPr>
          <p:cNvPr id="13" name="Picture 12" descr="WhatsApp Image 2021-12-29 at 19.35.29 (1)">
            <a:extLst>
              <a:ext uri="{FF2B5EF4-FFF2-40B4-BE49-F238E27FC236}">
                <a16:creationId xmlns:a16="http://schemas.microsoft.com/office/drawing/2014/main" id="{C8263003-FE94-4E93-83B9-EFF1B2061C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0" y="325707"/>
            <a:ext cx="2851670" cy="6125306"/>
          </a:xfrm>
          <a:prstGeom prst="rect">
            <a:avLst/>
          </a:prstGeom>
        </p:spPr>
      </p:pic>
      <p:pic>
        <p:nvPicPr>
          <p:cNvPr id="14" name="Picture 13" descr="WhatsApp Image 2021-12-29 at 19.35.29 (15)">
            <a:extLst>
              <a:ext uri="{FF2B5EF4-FFF2-40B4-BE49-F238E27FC236}">
                <a16:creationId xmlns:a16="http://schemas.microsoft.com/office/drawing/2014/main" id="{DE753C28-7F1B-41D0-A63B-28F6011252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580" y="325707"/>
            <a:ext cx="2851670" cy="6125306"/>
          </a:xfrm>
          <a:prstGeom prst="rect">
            <a:avLst/>
          </a:prstGeom>
        </p:spPr>
      </p:pic>
      <p:pic>
        <p:nvPicPr>
          <p:cNvPr id="15" name="Picture 14" descr="WhatsApp Image 2021-12-29 at 19.35.29 (14)">
            <a:extLst>
              <a:ext uri="{FF2B5EF4-FFF2-40B4-BE49-F238E27FC236}">
                <a16:creationId xmlns:a16="http://schemas.microsoft.com/office/drawing/2014/main" id="{6857CC12-1C2C-422E-B2B4-5C8AD19966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40" y="325707"/>
            <a:ext cx="2851670" cy="612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8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1-12-29 at 19.35.29 (7)">
            <a:extLst>
              <a:ext uri="{FF2B5EF4-FFF2-40B4-BE49-F238E27FC236}">
                <a16:creationId xmlns:a16="http://schemas.microsoft.com/office/drawing/2014/main" id="{A69CCEC9-84D0-480A-A13F-635A397993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85" y="385397"/>
            <a:ext cx="2851670" cy="6125306"/>
          </a:xfrm>
          <a:prstGeom prst="rect">
            <a:avLst/>
          </a:prstGeom>
        </p:spPr>
      </p:pic>
      <p:pic>
        <p:nvPicPr>
          <p:cNvPr id="5" name="Picture 4" descr="WhatsApp Image 2021-12-29 at 19.35.29 (8)">
            <a:extLst>
              <a:ext uri="{FF2B5EF4-FFF2-40B4-BE49-F238E27FC236}">
                <a16:creationId xmlns:a16="http://schemas.microsoft.com/office/drawing/2014/main" id="{E95591E9-ED7E-4A54-A63B-8DFB70A132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0" y="385397"/>
            <a:ext cx="2851670" cy="6125306"/>
          </a:xfrm>
          <a:prstGeom prst="rect">
            <a:avLst/>
          </a:prstGeom>
        </p:spPr>
      </p:pic>
      <p:pic>
        <p:nvPicPr>
          <p:cNvPr id="9" name="Picture 8" descr="WhatsApp Image 2021-12-29 at 19.35.29 (10)">
            <a:extLst>
              <a:ext uri="{FF2B5EF4-FFF2-40B4-BE49-F238E27FC236}">
                <a16:creationId xmlns:a16="http://schemas.microsoft.com/office/drawing/2014/main" id="{04004FCF-AE0D-4499-A6E8-EDC247F0B6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545" y="385397"/>
            <a:ext cx="2851670" cy="6125306"/>
          </a:xfrm>
          <a:prstGeom prst="rect">
            <a:avLst/>
          </a:prstGeom>
        </p:spPr>
      </p:pic>
      <p:pic>
        <p:nvPicPr>
          <p:cNvPr id="10" name="Picture 9" descr="WhatsApp Image 2021-12-29 at 19.35.29 (2)">
            <a:extLst>
              <a:ext uri="{FF2B5EF4-FFF2-40B4-BE49-F238E27FC236}">
                <a16:creationId xmlns:a16="http://schemas.microsoft.com/office/drawing/2014/main" id="{E1216A39-55AA-47E7-A228-AA2E7B90A4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10" y="385397"/>
            <a:ext cx="2851670" cy="612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7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hatsApp Image 2021-12-29 at 19.35.29 (9)">
            <a:extLst>
              <a:ext uri="{FF2B5EF4-FFF2-40B4-BE49-F238E27FC236}">
                <a16:creationId xmlns:a16="http://schemas.microsoft.com/office/drawing/2014/main" id="{F497224B-BCDC-4925-9412-BF02B84D5C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63" y="60082"/>
            <a:ext cx="3136837" cy="6737837"/>
          </a:xfrm>
          <a:prstGeom prst="rect">
            <a:avLst/>
          </a:prstGeom>
        </p:spPr>
      </p:pic>
      <p:pic>
        <p:nvPicPr>
          <p:cNvPr id="14" name="Picture 13" descr="WhatsApp Image 2021-12-29 at 19.35.29 (5)">
            <a:extLst>
              <a:ext uri="{FF2B5EF4-FFF2-40B4-BE49-F238E27FC236}">
                <a16:creationId xmlns:a16="http://schemas.microsoft.com/office/drawing/2014/main" id="{5C1427DE-FEDB-4F83-B391-9A0DECDB8D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43" y="60082"/>
            <a:ext cx="3136837" cy="6737837"/>
          </a:xfrm>
          <a:prstGeom prst="rect">
            <a:avLst/>
          </a:prstGeom>
        </p:spPr>
      </p:pic>
      <p:pic>
        <p:nvPicPr>
          <p:cNvPr id="15" name="Picture 14" descr="WhatsApp Image 2021-12-29 at 19.35.29">
            <a:extLst>
              <a:ext uri="{FF2B5EF4-FFF2-40B4-BE49-F238E27FC236}">
                <a16:creationId xmlns:a16="http://schemas.microsoft.com/office/drawing/2014/main" id="{48F45C2B-04A2-4B55-871A-347482C3A4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003" y="60082"/>
            <a:ext cx="3136837" cy="673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41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atsApp Image 2021-12-29 at 19.35.29 (11)">
            <a:extLst>
              <a:ext uri="{FF2B5EF4-FFF2-40B4-BE49-F238E27FC236}">
                <a16:creationId xmlns:a16="http://schemas.microsoft.com/office/drawing/2014/main" id="{D8910F00-CA17-4A43-BA9D-BD9DD7864B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53" y="60080"/>
            <a:ext cx="3136837" cy="6737837"/>
          </a:xfrm>
          <a:prstGeom prst="rect">
            <a:avLst/>
          </a:prstGeom>
        </p:spPr>
      </p:pic>
      <p:pic>
        <p:nvPicPr>
          <p:cNvPr id="8" name="Picture 7" descr="WhatsApp Image 2021-12-29 at 19.35.29 (12)">
            <a:extLst>
              <a:ext uri="{FF2B5EF4-FFF2-40B4-BE49-F238E27FC236}">
                <a16:creationId xmlns:a16="http://schemas.microsoft.com/office/drawing/2014/main" id="{62872460-8168-4E04-B9CD-AC8C714763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82" y="60081"/>
            <a:ext cx="3136837" cy="6737837"/>
          </a:xfrm>
          <a:prstGeom prst="rect">
            <a:avLst/>
          </a:prstGeom>
        </p:spPr>
      </p:pic>
      <p:pic>
        <p:nvPicPr>
          <p:cNvPr id="9" name="Picture 8" descr="WhatsApp Image 2021-12-29 at 19.35.29 (13)">
            <a:extLst>
              <a:ext uri="{FF2B5EF4-FFF2-40B4-BE49-F238E27FC236}">
                <a16:creationId xmlns:a16="http://schemas.microsoft.com/office/drawing/2014/main" id="{AD14547D-8F99-4C4E-A255-301F05598B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24" y="60080"/>
            <a:ext cx="3136837" cy="673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8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letion Certificate 1">
            <a:extLst>
              <a:ext uri="{FF2B5EF4-FFF2-40B4-BE49-F238E27FC236}">
                <a16:creationId xmlns:a16="http://schemas.microsoft.com/office/drawing/2014/main" id="{293942CF-E1D8-42E6-91EE-9573DEBA97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02" y="60081"/>
            <a:ext cx="5506310" cy="6737837"/>
          </a:xfrm>
          <a:prstGeom prst="rect">
            <a:avLst/>
          </a:prstGeom>
        </p:spPr>
      </p:pic>
      <p:pic>
        <p:nvPicPr>
          <p:cNvPr id="5" name="Picture 4" descr="Completion Certificate">
            <a:extLst>
              <a:ext uri="{FF2B5EF4-FFF2-40B4-BE49-F238E27FC236}">
                <a16:creationId xmlns:a16="http://schemas.microsoft.com/office/drawing/2014/main" id="{F610D2F9-5DAA-4991-8FB2-FB1B7E80B3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88" y="60081"/>
            <a:ext cx="4461945" cy="673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8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40702F0-2067-4C13-BC90-A902BF994747}"/>
              </a:ext>
            </a:extLst>
          </p:cNvPr>
          <p:cNvSpPr txBox="1"/>
          <p:nvPr/>
        </p:nvSpPr>
        <p:spPr>
          <a:xfrm>
            <a:off x="5020171" y="4334986"/>
            <a:ext cx="1652605" cy="39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b="1" dirty="0"/>
              <a:t>THANK YOU</a:t>
            </a:r>
            <a:r>
              <a:rPr lang="en-IN" sz="675" b="1" dirty="0"/>
              <a:t>                          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CD27B-12AC-49BF-B91E-39418FE395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6011" y="3651643"/>
            <a:ext cx="1587555" cy="4764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0800000" flipV="1">
            <a:off x="1963398" y="5566014"/>
            <a:ext cx="8432038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7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All rights reserved. No part of this design may be reproduced, stored in a retrieval system or transmitted in any form or by means electronic, mechanical, photocopying, recording or otherwise, without the written permission of the designing company herein called C&amp;S. This is the property of Concept &amp; Solutions </a:t>
            </a:r>
            <a:r>
              <a:rPr lang="en-US" sz="67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Metfab</a:t>
            </a:r>
            <a:r>
              <a:rPr lang="en-US" sz="67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Pvt. Ltd. The design shall not be sold, rented or held by anybody without the written permission of C&amp;S. </a:t>
            </a:r>
          </a:p>
          <a:p>
            <a:endParaRPr lang="en-GB" sz="67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113B53-9C30-48B8-B2B7-35A879CAD7F0}"/>
              </a:ext>
            </a:extLst>
          </p:cNvPr>
          <p:cNvSpPr/>
          <p:nvPr/>
        </p:nvSpPr>
        <p:spPr>
          <a:xfrm>
            <a:off x="3783337" y="4752812"/>
            <a:ext cx="4061222" cy="399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CONCEPT AND SOLUTIONS METFAB PVT. LTD</a:t>
            </a:r>
            <a:endParaRPr lang="en-IN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50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34</TotalTime>
  <Words>105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Rockwell</vt:lpstr>
      <vt:lpstr>Rockwell Condensed</vt:lpstr>
      <vt:lpstr>Trebuchet MS</vt:lpstr>
      <vt:lpstr>Wingdings</vt:lpstr>
      <vt:lpstr>Wood Type</vt:lpstr>
      <vt:lpstr>CLASSIC HARDWARE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 HARDWARE</dc:title>
  <dc:creator>Rishu Nargotra</dc:creator>
  <cp:lastModifiedBy>Rajesh Mahato</cp:lastModifiedBy>
  <cp:revision>2</cp:revision>
  <dcterms:created xsi:type="dcterms:W3CDTF">2022-01-04T13:54:21Z</dcterms:created>
  <dcterms:modified xsi:type="dcterms:W3CDTF">2022-01-04T14:45:04Z</dcterms:modified>
</cp:coreProperties>
</file>